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7" r:id="rId6"/>
    <p:sldId id="268" r:id="rId7"/>
    <p:sldId id="269" r:id="rId8"/>
    <p:sldId id="270" r:id="rId9"/>
    <p:sldId id="271" r:id="rId10"/>
    <p:sldId id="276" r:id="rId11"/>
    <p:sldId id="277" r:id="rId12"/>
    <p:sldId id="278" r:id="rId13"/>
    <p:sldId id="279" r:id="rId14"/>
    <p:sldId id="285" r:id="rId15"/>
    <p:sldId id="286" r:id="rId16"/>
    <p:sldId id="287" r:id="rId17"/>
    <p:sldId id="288" r:id="rId18"/>
    <p:sldId id="289" r:id="rId19"/>
    <p:sldId id="290" r:id="rId20"/>
    <p:sldId id="29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D4D5-26D3-4FD4-91CB-A4EE45738742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3CBFC-6EB6-49F9-BF51-0639C000A8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D4D5-26D3-4FD4-91CB-A4EE45738742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3CBFC-6EB6-49F9-BF51-0639C000A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D4D5-26D3-4FD4-91CB-A4EE45738742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3CBFC-6EB6-49F9-BF51-0639C000A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D4D5-26D3-4FD4-91CB-A4EE45738742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3CBFC-6EB6-49F9-BF51-0639C000A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D4D5-26D3-4FD4-91CB-A4EE45738742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563CBFC-6EB6-49F9-BF51-0639C000A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D4D5-26D3-4FD4-91CB-A4EE45738742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3CBFC-6EB6-49F9-BF51-0639C000A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D4D5-26D3-4FD4-91CB-A4EE45738742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3CBFC-6EB6-49F9-BF51-0639C000A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D4D5-26D3-4FD4-91CB-A4EE45738742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3CBFC-6EB6-49F9-BF51-0639C000A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D4D5-26D3-4FD4-91CB-A4EE45738742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3CBFC-6EB6-49F9-BF51-0639C000A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D4D5-26D3-4FD4-91CB-A4EE45738742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3CBFC-6EB6-49F9-BF51-0639C000A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D4D5-26D3-4FD4-91CB-A4EE45738742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3CBFC-6EB6-49F9-BF51-0639C000A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12CD4D5-26D3-4FD4-91CB-A4EE45738742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563CBFC-6EB6-49F9-BF51-0639C000A8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ТЕМА УРОКА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92D050"/>
                </a:solidFill>
                <a:latin typeface="Monotype Corsiva" pitchFamily="66" charset="0"/>
              </a:rPr>
              <a:t>DISCOVERING MORE </a:t>
            </a:r>
          </a:p>
          <a:p>
            <a:pPr>
              <a:buNone/>
            </a:pPr>
            <a:r>
              <a:rPr lang="en-US" sz="6000" dirty="0" smtClean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US" sz="6000" dirty="0" smtClean="0">
                <a:solidFill>
                  <a:srgbClr val="92D050"/>
                </a:solidFill>
                <a:latin typeface="Monotype Corsiva" pitchFamily="66" charset="0"/>
              </a:rPr>
              <a:t>               ABOUT </a:t>
            </a:r>
            <a:endParaRPr lang="en-US" sz="6000" dirty="0" smtClean="0">
              <a:solidFill>
                <a:srgbClr val="92D05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en-US" sz="6000" dirty="0" smtClean="0">
                <a:solidFill>
                  <a:srgbClr val="92D050"/>
                </a:solidFill>
                <a:latin typeface="Monotype Corsiva" pitchFamily="66" charset="0"/>
              </a:rPr>
              <a:t> PLACES OF INTEREST </a:t>
            </a:r>
          </a:p>
          <a:p>
            <a:pPr>
              <a:buNone/>
            </a:pPr>
            <a:r>
              <a:rPr lang="en-US" sz="6000" dirty="0">
                <a:solidFill>
                  <a:srgbClr val="92D050"/>
                </a:solidFill>
                <a:latin typeface="Monotype Corsiva" pitchFamily="66" charset="0"/>
              </a:rPr>
              <a:t> </a:t>
            </a:r>
            <a:r>
              <a:rPr lang="en-US" sz="6000" dirty="0" smtClean="0">
                <a:solidFill>
                  <a:srgbClr val="92D050"/>
                </a:solidFill>
                <a:latin typeface="Monotype Corsiva" pitchFamily="66" charset="0"/>
              </a:rPr>
              <a:t>           IN </a:t>
            </a:r>
            <a:r>
              <a:rPr lang="en-US" sz="6000" dirty="0" smtClean="0">
                <a:solidFill>
                  <a:srgbClr val="92D050"/>
                </a:solidFill>
                <a:latin typeface="Monotype Corsiva" pitchFamily="66" charset="0"/>
              </a:rPr>
              <a:t>LONDON</a:t>
            </a:r>
            <a:r>
              <a:rPr lang="en-US" dirty="0" smtClean="0">
                <a:solidFill>
                  <a:srgbClr val="92D050"/>
                </a:solidFill>
                <a:latin typeface="Monotype Corsiva" pitchFamily="66" charset="0"/>
              </a:rPr>
              <a:t>.</a:t>
            </a:r>
            <a:endParaRPr lang="ru-RU" dirty="0">
              <a:solidFill>
                <a:srgbClr val="92D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273050"/>
            <a:ext cx="8226425" cy="9239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8000" smtClean="0">
                <a:latin typeface="Edwardian Script ITC" pitchFamily="66" charset="0"/>
              </a:rPr>
              <a:t>London Bridge</a:t>
            </a:r>
            <a:endParaRPr lang="ru-RU" sz="8000" smtClean="0">
              <a:latin typeface="Edwardian Script ITC" pitchFamily="66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341438"/>
            <a:ext cx="8281987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" y="733425"/>
            <a:ext cx="8096250" cy="10048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8000" dirty="0" err="1" smtClean="0">
                <a:latin typeface="Edwardian Script ITC" pitchFamily="66" charset="0"/>
              </a:rPr>
              <a:t>Harrod’s</a:t>
            </a:r>
            <a:r>
              <a:rPr lang="en-US" sz="8000" dirty="0" smtClean="0">
                <a:latin typeface="Edwardian Script ITC" pitchFamily="66" charset="0"/>
              </a:rPr>
              <a:t> – a super shop</a:t>
            </a:r>
            <a:endParaRPr lang="ru-RU" sz="8000" dirty="0" smtClean="0">
              <a:latin typeface="Edwardian Script ITC" pitchFamily="66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500313"/>
            <a:ext cx="7559675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0"/>
            <a:ext cx="8226425" cy="1416050"/>
          </a:xfrm>
        </p:spPr>
        <p:txBody>
          <a:bodyPr/>
          <a:lstStyle/>
          <a:p>
            <a:pPr eaLnBrk="1" hangingPunct="1">
              <a:defRPr/>
            </a:pPr>
            <a:r>
              <a:rPr lang="en-US" sz="8000" dirty="0" smtClean="0">
                <a:latin typeface="Edwardian Script ITC" pitchFamily="66" charset="0"/>
              </a:rPr>
              <a:t>Double </a:t>
            </a:r>
            <a:r>
              <a:rPr lang="en-US" sz="8000" dirty="0" smtClean="0">
                <a:latin typeface="Edwardian Script ITC" pitchFamily="66" charset="0"/>
              </a:rPr>
              <a:t>Decker</a:t>
            </a:r>
            <a:endParaRPr lang="ru-RU" sz="8000" dirty="0" smtClean="0">
              <a:latin typeface="Edwardian Script ITC" pitchFamily="66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196975"/>
            <a:ext cx="7272338" cy="549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0"/>
            <a:ext cx="8226425" cy="9810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7200" smtClean="0">
                <a:latin typeface="Edwardian Script ITC" pitchFamily="66" charset="0"/>
              </a:rPr>
              <a:t>London Eye</a:t>
            </a:r>
            <a:endParaRPr lang="ru-RU" sz="7200" smtClean="0">
              <a:latin typeface="Edwardian Script ITC" pitchFamily="66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125538"/>
            <a:ext cx="8353425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8000" smtClean="0">
                <a:latin typeface="Edwardian Script ITC" pitchFamily="66" charset="0"/>
              </a:rPr>
              <a:t>The Tate Gallery</a:t>
            </a:r>
            <a:endParaRPr lang="ru-RU" sz="8000" smtClean="0">
              <a:latin typeface="Edwardian Script ITC" pitchFamily="66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628775"/>
            <a:ext cx="7704138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273050"/>
            <a:ext cx="8226425" cy="7794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8000" smtClean="0">
                <a:latin typeface="Edwardian Script ITC" pitchFamily="66" charset="0"/>
              </a:rPr>
              <a:t>Albert Hall</a:t>
            </a:r>
            <a:endParaRPr lang="ru-RU" sz="8000" smtClean="0">
              <a:latin typeface="Edwardian Script ITC" pitchFamily="66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268413"/>
            <a:ext cx="8424863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714375"/>
            <a:ext cx="8226425" cy="7858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8000" dirty="0" smtClean="0">
                <a:latin typeface="Edwardian Script ITC" pitchFamily="66" charset="0"/>
              </a:rPr>
              <a:t>Westminster Abbey</a:t>
            </a:r>
            <a:endParaRPr lang="ru-RU" sz="8000" dirty="0" smtClean="0">
              <a:latin typeface="Edwardian Script ITC" pitchFamily="66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0913" y="2428875"/>
            <a:ext cx="6907212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273050"/>
            <a:ext cx="8226425" cy="7080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8000" smtClean="0">
                <a:latin typeface="Edwardian Script ITC" pitchFamily="66" charset="0"/>
              </a:rPr>
              <a:t>Tower</a:t>
            </a:r>
            <a:endParaRPr lang="ru-RU" sz="8000" smtClean="0">
              <a:latin typeface="Edwardian Script ITC" pitchFamily="66" charset="0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96975"/>
            <a:ext cx="7993062" cy="538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0"/>
            <a:ext cx="8226425" cy="10525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7200" dirty="0" smtClean="0">
                <a:latin typeface="Edwardian Script ITC" pitchFamily="66" charset="0"/>
              </a:rPr>
              <a:t>London Parks</a:t>
            </a:r>
            <a:endParaRPr lang="ru-RU" sz="4000" dirty="0" smtClean="0">
              <a:latin typeface="Edwardian Script ITC" pitchFamily="66" charset="0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25538"/>
            <a:ext cx="7920037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Закончи предложение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       </a:t>
            </a:r>
          </a:p>
          <a:p>
            <a:r>
              <a:rPr lang="en-US" sz="3200" dirty="0" smtClean="0">
                <a:solidFill>
                  <a:srgbClr val="92D050"/>
                </a:solidFill>
              </a:rPr>
              <a:t>  I ‘VE LEARNED …</a:t>
            </a:r>
            <a:endParaRPr lang="en-US" sz="3200" dirty="0" smtClean="0">
              <a:solidFill>
                <a:srgbClr val="92D050"/>
              </a:solidFill>
            </a:endParaRPr>
          </a:p>
          <a:p>
            <a:endParaRPr lang="en-US" sz="3200" dirty="0" smtClean="0">
              <a:solidFill>
                <a:srgbClr val="92D050"/>
              </a:solidFill>
            </a:endParaRPr>
          </a:p>
          <a:p>
            <a:endParaRPr lang="en-US" sz="3200" dirty="0" smtClean="0">
              <a:solidFill>
                <a:srgbClr val="92D050"/>
              </a:solidFill>
            </a:endParaRPr>
          </a:p>
          <a:p>
            <a:r>
              <a:rPr lang="en-US" sz="4400" dirty="0" smtClean="0">
                <a:solidFill>
                  <a:srgbClr val="92D050"/>
                </a:solidFill>
              </a:rPr>
              <a:t>      You </a:t>
            </a:r>
            <a:r>
              <a:rPr lang="en-US" sz="4400" dirty="0" smtClean="0">
                <a:solidFill>
                  <a:srgbClr val="92D050"/>
                </a:solidFill>
              </a:rPr>
              <a:t>are good kids</a:t>
            </a:r>
            <a:r>
              <a:rPr lang="en-US" sz="4400" dirty="0" smtClean="0">
                <a:solidFill>
                  <a:srgbClr val="92D050"/>
                </a:solidFill>
              </a:rPr>
              <a:t>.</a:t>
            </a:r>
          </a:p>
          <a:p>
            <a:endParaRPr lang="en-US" sz="4400" dirty="0" smtClean="0">
              <a:solidFill>
                <a:srgbClr val="92D050"/>
              </a:solidFill>
            </a:endParaRPr>
          </a:p>
          <a:p>
            <a:r>
              <a:rPr lang="en-US" sz="4400" dirty="0" smtClean="0">
                <a:solidFill>
                  <a:srgbClr val="92D050"/>
                </a:solidFill>
              </a:rPr>
              <a:t>    You’ve </a:t>
            </a:r>
            <a:r>
              <a:rPr lang="en-US" sz="4400" dirty="0" smtClean="0">
                <a:solidFill>
                  <a:srgbClr val="92D050"/>
                </a:solidFill>
              </a:rPr>
              <a:t>worked very </a:t>
            </a:r>
            <a:r>
              <a:rPr lang="en-US" sz="4400" dirty="0" smtClean="0">
                <a:solidFill>
                  <a:srgbClr val="92D050"/>
                </a:solidFill>
              </a:rPr>
              <a:t>hard</a:t>
            </a:r>
          </a:p>
          <a:p>
            <a:r>
              <a:rPr lang="en-US" sz="4400" dirty="0" smtClean="0">
                <a:solidFill>
                  <a:srgbClr val="92D050"/>
                </a:solidFill>
              </a:rPr>
              <a:t>         </a:t>
            </a:r>
            <a:r>
              <a:rPr lang="en-US" sz="4400" dirty="0" smtClean="0">
                <a:solidFill>
                  <a:srgbClr val="92D050"/>
                </a:solidFill>
              </a:rPr>
              <a:t>and done very well.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Today </a:t>
            </a:r>
            <a:r>
              <a:rPr lang="en-US" b="1" dirty="0"/>
              <a:t>we’ll learn more about London</a:t>
            </a:r>
            <a:r>
              <a:rPr lang="en-US" b="1" dirty="0" smtClean="0"/>
              <a:t>,</a:t>
            </a:r>
          </a:p>
          <a:p>
            <a:r>
              <a:rPr lang="en-US" b="1" dirty="0" smtClean="0"/>
              <a:t> </a:t>
            </a:r>
            <a:r>
              <a:rPr lang="en-US" b="1" dirty="0"/>
              <a:t>watch the presentation </a:t>
            </a:r>
            <a:r>
              <a:rPr lang="en-US" b="1" dirty="0" smtClean="0"/>
              <a:t> </a:t>
            </a:r>
            <a:r>
              <a:rPr lang="en-US" b="1" dirty="0"/>
              <a:t>and </a:t>
            </a:r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b="1" dirty="0" smtClean="0"/>
              <a:t>ask</a:t>
            </a:r>
            <a:r>
              <a:rPr lang="en-US" b="1" dirty="0" smtClean="0"/>
              <a:t> questions </a:t>
            </a:r>
            <a:r>
              <a:rPr lang="en-US" b="1" dirty="0"/>
              <a:t>a</a:t>
            </a:r>
            <a:r>
              <a:rPr lang="en-US" b="1" dirty="0" smtClean="0"/>
              <a:t>bout it</a:t>
            </a:r>
            <a:r>
              <a:rPr lang="en-US" b="1" dirty="0" smtClean="0"/>
              <a:t>.</a:t>
            </a:r>
          </a:p>
          <a:p>
            <a:endParaRPr lang="ru-RU" b="1" dirty="0"/>
          </a:p>
          <a:p>
            <a:r>
              <a:rPr lang="en-US" b="1" dirty="0"/>
              <a:t>Are you ready for the lesson?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/>
              <a:t>omework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     </a:t>
            </a:r>
          </a:p>
          <a:p>
            <a:r>
              <a:rPr lang="en-US" sz="3200" dirty="0" smtClean="0">
                <a:solidFill>
                  <a:srgbClr val="92D050"/>
                </a:solidFill>
              </a:rPr>
              <a:t>                     ex.18 p.66</a:t>
            </a:r>
          </a:p>
          <a:p>
            <a:r>
              <a:rPr lang="en-US" sz="3200" dirty="0" smtClean="0">
                <a:solidFill>
                  <a:srgbClr val="92D050"/>
                </a:solidFill>
              </a:rPr>
              <a:t> </a:t>
            </a:r>
            <a:r>
              <a:rPr lang="en-US" sz="3200" dirty="0" smtClean="0">
                <a:solidFill>
                  <a:srgbClr val="92D050"/>
                </a:solidFill>
              </a:rPr>
              <a:t>           </a:t>
            </a:r>
            <a:r>
              <a:rPr lang="en-US" sz="3200" dirty="0" smtClean="0">
                <a:solidFill>
                  <a:srgbClr val="92D050"/>
                </a:solidFill>
              </a:rPr>
              <a:t>T</a:t>
            </a:r>
            <a:r>
              <a:rPr lang="en-US" sz="3200" dirty="0" smtClean="0">
                <a:solidFill>
                  <a:srgbClr val="92D050"/>
                </a:solidFill>
              </a:rPr>
              <a:t>hank you for the lesson.</a:t>
            </a:r>
          </a:p>
          <a:p>
            <a:r>
              <a:rPr lang="en-US" sz="3200" dirty="0" smtClean="0">
                <a:solidFill>
                  <a:srgbClr val="92D050"/>
                </a:solidFill>
              </a:rPr>
              <a:t> </a:t>
            </a:r>
            <a:r>
              <a:rPr lang="en-US" sz="3200" dirty="0" smtClean="0">
                <a:solidFill>
                  <a:srgbClr val="92D050"/>
                </a:solidFill>
              </a:rPr>
              <a:t>                  Goodbye.</a:t>
            </a:r>
            <a:endParaRPr lang="ru-RU" sz="3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Listen to the words and compare them with the </a:t>
            </a:r>
            <a:r>
              <a:rPr lang="en-US" sz="2800" dirty="0"/>
              <a:t>R</a:t>
            </a:r>
            <a:r>
              <a:rPr lang="en-US" sz="2800" dirty="0" smtClean="0"/>
              <a:t>ussian words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3"/>
          <a:lstStyle/>
          <a:p>
            <a:pPr algn="r"/>
            <a:r>
              <a:rPr lang="en-US" b="1" dirty="0" smtClean="0"/>
              <a:t>Museum                     gallery</a:t>
            </a:r>
          </a:p>
          <a:p>
            <a:pPr algn="r"/>
            <a:r>
              <a:rPr lang="en-US" b="1" dirty="0" smtClean="0"/>
              <a:t>Theatre       </a:t>
            </a:r>
            <a:r>
              <a:rPr lang="ru-RU" b="1" dirty="0" smtClean="0"/>
              <a:t> </a:t>
            </a:r>
            <a:r>
              <a:rPr lang="en-US" b="1" dirty="0" smtClean="0"/>
              <a:t> stadium park     parliament    history square                  taxi  </a:t>
            </a:r>
          </a:p>
          <a:p>
            <a:pPr algn="r"/>
            <a:r>
              <a:rPr lang="en-US" b="1" dirty="0" smtClean="0"/>
              <a:t> symbol </a:t>
            </a:r>
          </a:p>
          <a:p>
            <a:pPr algn="r"/>
            <a:r>
              <a:rPr lang="en-US" b="1" dirty="0" smtClean="0"/>
              <a:t>  abbey  </a:t>
            </a:r>
          </a:p>
          <a:p>
            <a:pPr algn="r"/>
            <a:r>
              <a:rPr lang="en-US" b="1" dirty="0" smtClean="0"/>
              <a:t>cinema</a:t>
            </a:r>
          </a:p>
          <a:p>
            <a:pPr algn="r"/>
            <a:r>
              <a:rPr lang="en-US" b="1" dirty="0" smtClean="0"/>
              <a:t>monument  tourist</a:t>
            </a:r>
          </a:p>
          <a:p>
            <a:pPr algn="r"/>
            <a:r>
              <a:rPr lang="en-US" b="1" dirty="0" smtClean="0"/>
              <a:t>radio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 – [</a:t>
            </a:r>
            <a:r>
              <a:rPr lang="ru-RU" dirty="0" smtClean="0"/>
              <a:t>Λ</a:t>
            </a:r>
            <a:r>
              <a:rPr lang="en-US" dirty="0" smtClean="0"/>
              <a:t>] -  before </a:t>
            </a:r>
            <a:r>
              <a:rPr lang="en-US" dirty="0" err="1" smtClean="0">
                <a:solidFill>
                  <a:srgbClr val="FF0000"/>
                </a:solidFill>
              </a:rPr>
              <a:t>n</a:t>
            </a:r>
            <a:r>
              <a:rPr lang="en-US" dirty="0" err="1" smtClean="0"/>
              <a:t>,</a:t>
            </a:r>
            <a:r>
              <a:rPr lang="en-US" dirty="0" err="1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                 </a:t>
            </a:r>
            <a:r>
              <a:rPr lang="en-US" dirty="0" smtClean="0"/>
              <a:t>    </a:t>
            </a:r>
            <a:r>
              <a:rPr lang="en-US" dirty="0" smtClean="0"/>
              <a:t>Londo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  so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/>
              <a:t>e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3">
            <a:normAutofit/>
          </a:bodyPr>
          <a:lstStyle/>
          <a:p>
            <a:r>
              <a:rPr lang="en-US" b="1" dirty="0" smtClean="0"/>
              <a:t>c</a:t>
            </a:r>
            <a:r>
              <a:rPr lang="ru-RU" b="1" dirty="0" err="1" smtClean="0"/>
              <a:t>ome</a:t>
            </a:r>
            <a:r>
              <a:rPr lang="en-US" b="1" dirty="0" smtClean="0"/>
              <a:t>                 </a:t>
            </a:r>
            <a:r>
              <a:rPr lang="ru-RU" b="1" dirty="0" err="1" smtClean="0"/>
              <a:t>London</a:t>
            </a:r>
            <a:r>
              <a:rPr lang="ru-RU" b="1" dirty="0" smtClean="0"/>
              <a:t> </a:t>
            </a:r>
            <a:r>
              <a:rPr lang="en-US" b="1" dirty="0" smtClean="0"/>
              <a:t>           </a:t>
            </a:r>
            <a:r>
              <a:rPr lang="ru-RU" b="1" dirty="0" err="1" smtClean="0"/>
              <a:t>monkey</a:t>
            </a:r>
            <a:r>
              <a:rPr lang="en-US" b="1" dirty="0" smtClean="0"/>
              <a:t>         </a:t>
            </a:r>
            <a:r>
              <a:rPr lang="en-US" b="1" dirty="0" smtClean="0"/>
              <a:t>     </a:t>
            </a:r>
            <a:r>
              <a:rPr lang="ru-RU" b="1" dirty="0" err="1" smtClean="0"/>
              <a:t>ton</a:t>
            </a:r>
            <a:r>
              <a:rPr lang="en-US" b="1" dirty="0" smtClean="0"/>
              <a:t>                     </a:t>
            </a:r>
            <a:r>
              <a:rPr lang="en-JM" b="1" dirty="0" smtClean="0"/>
              <a:t>w</a:t>
            </a:r>
            <a:r>
              <a:rPr lang="ru-RU" b="1" dirty="0" err="1" smtClean="0"/>
              <a:t>onder</a:t>
            </a:r>
            <a:r>
              <a:rPr lang="en-US" b="1" dirty="0" smtClean="0"/>
              <a:t>       </a:t>
            </a:r>
            <a:r>
              <a:rPr lang="ru-RU" b="1" dirty="0" err="1" smtClean="0"/>
              <a:t>money</a:t>
            </a:r>
            <a:r>
              <a:rPr lang="en-US" b="1" dirty="0" smtClean="0"/>
              <a:t>           </a:t>
            </a:r>
            <a:endParaRPr lang="ru-RU" b="1" dirty="0" smtClean="0"/>
          </a:p>
          <a:p>
            <a:r>
              <a:rPr lang="en-JM" b="1" dirty="0" smtClean="0"/>
              <a:t>d</a:t>
            </a:r>
            <a:r>
              <a:rPr lang="ru-RU" b="1" dirty="0" err="1" smtClean="0"/>
              <a:t>one</a:t>
            </a:r>
            <a:r>
              <a:rPr lang="en-US" b="1" dirty="0" smtClean="0"/>
              <a:t>                  s</a:t>
            </a:r>
            <a:r>
              <a:rPr lang="ru-RU" b="1" dirty="0" err="1" smtClean="0"/>
              <a:t>ome</a:t>
            </a:r>
            <a:r>
              <a:rPr lang="en-US" b="1" dirty="0" smtClean="0"/>
              <a:t>                 </a:t>
            </a:r>
            <a:r>
              <a:rPr lang="ru-RU" b="1" dirty="0" err="1" smtClean="0"/>
              <a:t>honey</a:t>
            </a:r>
            <a:r>
              <a:rPr lang="en-US" b="1" dirty="0" smtClean="0"/>
              <a:t>                   </a:t>
            </a:r>
            <a:r>
              <a:rPr lang="ru-RU" b="1" dirty="0" err="1" smtClean="0"/>
              <a:t>monk</a:t>
            </a:r>
            <a:endParaRPr lang="en-US" b="1" dirty="0" smtClean="0"/>
          </a:p>
          <a:p>
            <a:r>
              <a:rPr lang="en-JM" b="1" dirty="0" smtClean="0"/>
              <a:t>m</a:t>
            </a:r>
            <a:r>
              <a:rPr lang="ru-RU" b="1" dirty="0" err="1" smtClean="0"/>
              <a:t>om</a:t>
            </a:r>
            <a:r>
              <a:rPr lang="en-US" b="1" dirty="0" smtClean="0"/>
              <a:t>                 </a:t>
            </a:r>
            <a:r>
              <a:rPr lang="ru-RU" b="1" dirty="0" err="1" smtClean="0"/>
              <a:t>wonderful</a:t>
            </a:r>
            <a:r>
              <a:rPr lang="en-US" b="1" dirty="0" smtClean="0"/>
              <a:t>         </a:t>
            </a:r>
            <a:r>
              <a:rPr lang="ru-RU" b="1" dirty="0" err="1" smtClean="0"/>
              <a:t>Son</a:t>
            </a:r>
            <a:endParaRPr lang="ru-RU" b="1" dirty="0" smtClean="0"/>
          </a:p>
          <a:p>
            <a:r>
              <a:rPr lang="en-JM" b="1" dirty="0" smtClean="0"/>
              <a:t>t</a:t>
            </a:r>
            <a:r>
              <a:rPr lang="ru-RU" b="1" dirty="0" err="1" smtClean="0"/>
              <a:t>ongue</a:t>
            </a:r>
            <a:r>
              <a:rPr lang="en-US" b="1" dirty="0" smtClean="0"/>
              <a:t>               </a:t>
            </a:r>
            <a:r>
              <a:rPr lang="ru-RU" b="1" dirty="0" err="1" smtClean="0"/>
              <a:t>month</a:t>
            </a:r>
            <a:r>
              <a:rPr lang="en-US" b="1" dirty="0" smtClean="0"/>
              <a:t>                        </a:t>
            </a:r>
            <a:r>
              <a:rPr lang="ru-RU" b="1" dirty="0" err="1" smtClean="0"/>
              <a:t>money</a:t>
            </a:r>
            <a:endParaRPr lang="ru-RU" b="1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571500"/>
            <a:ext cx="8226425" cy="15001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7200" dirty="0" smtClean="0">
                <a:latin typeface="Edwardian Script ITC" pitchFamily="66" charset="0"/>
              </a:rPr>
              <a:t> It’s one of a </a:t>
            </a:r>
            <a:r>
              <a:rPr lang="en-US" sz="8000" dirty="0" smtClean="0">
                <a:latin typeface="Edwardian Script ITC" pitchFamily="66" charset="0"/>
              </a:rPr>
              <a:t>kind!</a:t>
            </a:r>
            <a:endParaRPr lang="ru-RU" sz="8000" dirty="0" smtClean="0">
              <a:latin typeface="Edwardian Script ITC" pitchFamily="66" charset="0"/>
            </a:endParaRPr>
          </a:p>
        </p:txBody>
      </p:sp>
      <p:pic>
        <p:nvPicPr>
          <p:cNvPr id="6147" name="Picture 3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2286000"/>
            <a:ext cx="6929437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500063"/>
            <a:ext cx="8226425" cy="1357312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latin typeface="Edwardian Script ITC" pitchFamily="66" charset="0"/>
              </a:rPr>
              <a:t>Buckingham Palace</a:t>
            </a:r>
            <a:endParaRPr lang="ru-RU" sz="6000" dirty="0" smtClean="0">
              <a:latin typeface="Edwardian Script ITC" pitchFamily="66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 l="5669"/>
          <a:stretch>
            <a:fillRect/>
          </a:stretch>
        </p:blipFill>
        <p:spPr bwMode="auto">
          <a:xfrm>
            <a:off x="1643063" y="2071688"/>
            <a:ext cx="53911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5400" dirty="0" smtClean="0">
                <a:latin typeface="Edwardian Script ITC" pitchFamily="66" charset="0"/>
              </a:rPr>
              <a:t>The Houses of Parliament</a:t>
            </a:r>
            <a:endParaRPr lang="ru-RU" sz="5400" dirty="0" smtClean="0">
              <a:latin typeface="Edwardian Script ITC" pitchFamily="66" charset="0"/>
            </a:endParaRP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286000"/>
            <a:ext cx="77041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8000" dirty="0" smtClean="0">
                <a:latin typeface="Edwardian Script ITC" pitchFamily="66" charset="0"/>
              </a:rPr>
              <a:t>BIG BEN</a:t>
            </a:r>
            <a:endParaRPr lang="ru-RU" sz="8000" dirty="0" smtClean="0">
              <a:latin typeface="Edwardian Script ITC" pitchFamily="66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341438"/>
            <a:ext cx="489585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273050"/>
            <a:ext cx="8226425" cy="7080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8000" smtClean="0">
                <a:latin typeface="Edwardian Script ITC" pitchFamily="66" charset="0"/>
              </a:rPr>
              <a:t>The Royal Guard</a:t>
            </a:r>
            <a:endParaRPr lang="ru-RU" sz="8000" smtClean="0">
              <a:latin typeface="Edwardian Script ITC" pitchFamily="66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268413"/>
            <a:ext cx="7848600" cy="531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388</TotalTime>
  <Words>172</Words>
  <Application>Microsoft Office PowerPoint</Application>
  <PresentationFormat>Экран (4:3)</PresentationFormat>
  <Paragraphs>54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ТЕМА УРОКА</vt:lpstr>
      <vt:lpstr>ЗАДАЧИ УРОКА:</vt:lpstr>
      <vt:lpstr>Listen to the words and compare them with the Russian words</vt:lpstr>
      <vt:lpstr> O – [Λ] -  before n,m                      London  some </vt:lpstr>
      <vt:lpstr> It’s one of a kind!</vt:lpstr>
      <vt:lpstr>Buckingham Palace</vt:lpstr>
      <vt:lpstr>The Houses of Parliament</vt:lpstr>
      <vt:lpstr>BIG BEN</vt:lpstr>
      <vt:lpstr>The Royal Guard</vt:lpstr>
      <vt:lpstr>London Bridge</vt:lpstr>
      <vt:lpstr>Harrod’s – a super shop</vt:lpstr>
      <vt:lpstr>Double Decker</vt:lpstr>
      <vt:lpstr>London Eye</vt:lpstr>
      <vt:lpstr>The Tate Gallery</vt:lpstr>
      <vt:lpstr>Albert Hall</vt:lpstr>
      <vt:lpstr>Westminster Abbey</vt:lpstr>
      <vt:lpstr>Tower</vt:lpstr>
      <vt:lpstr>London Parks</vt:lpstr>
      <vt:lpstr>Закончи предложение</vt:lpstr>
      <vt:lpstr>Homework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PLACES OF INTEREST IN  LONDON</dc:title>
  <dc:creator>Admin</dc:creator>
  <cp:lastModifiedBy>Admin</cp:lastModifiedBy>
  <cp:revision>31</cp:revision>
  <dcterms:created xsi:type="dcterms:W3CDTF">2012-02-26T08:48:36Z</dcterms:created>
  <dcterms:modified xsi:type="dcterms:W3CDTF">2012-02-28T12:50:54Z</dcterms:modified>
</cp:coreProperties>
</file>