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08AB6-7C06-490B-9FB4-98D052AF1D91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1DDA1-32E2-4C50-9707-BE467628E5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1DDA1-32E2-4C50-9707-BE467628E5E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7B96B-EC65-4045-A730-755CEBEFA1C3}" type="datetimeFigureOut">
              <a:rPr lang="ru-RU" smtClean="0"/>
              <a:pPr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7AF5E-8195-4450-AF88-6CECE1768F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«Мои родные любимые места…»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МОБУ Тыгдинская СОШ,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команда «Новички»</a:t>
            </a:r>
          </a:p>
          <a:p>
            <a:pPr algn="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191076" y="928670"/>
            <a:ext cx="472039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Конкурс «Я в мире людей…»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Тыгдинская МСОШ\Desktop\конкурс 2-5 класс2\CIMG403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06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1643051"/>
            <a:ext cx="8643966" cy="46935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numCol="2" rtlCol="0">
            <a:spAutoFit/>
          </a:bodyPr>
          <a:lstStyle/>
          <a:p>
            <a:pPr algn="r"/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Родные края </a:t>
            </a:r>
            <a:endParaRPr lang="ru-RU" sz="32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Широкие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привольные, 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Родимые края…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Берёзка белоствольная, 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Любимица моя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Стоит, как свечка, белая,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Глядит она вокруг: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Ей рожь кивает спелая,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Ей кланяется луг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11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Кругом 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 славно, солнечно,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Куда ни поглядишь,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Над озером тихонечко </a:t>
            </a:r>
            <a:endParaRPr lang="ru-RU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Колышется камыш.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Плывут 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протокой узкою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Утята чередой.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Люби природу русскую,</a:t>
            </a:r>
          </a:p>
          <a:p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Храни, читатель мой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Тыгдинская МСОШ\Desktop\0_549eb_8b5b4065_L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1"/>
            <a:ext cx="9144000" cy="693115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6729" y="1071546"/>
            <a:ext cx="878298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осенний лес входишь, словно в  красочное царство.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ногами шуршат разноцветные листья, расстилаясь повсюду пёстрым ковром.  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Иду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тропинке и замечаю бегущих со всех сторон хлопотливых </a:t>
            </a:r>
            <a:r>
              <a:rPr lang="ru-RU" sz="24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муравьишек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готовят свой домик к зиме.  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Поднимаю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голову и вижу причудливые кружева.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потрудился паук, растянул свои сети от дерева к дереву.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Стройные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берёзки покачивают своими пышными головками.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вот дует ветер, и золотым дождём сыплются мне на голову резные листочки.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рядом дрожат красными монетками листья осины. </a:t>
            </a:r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сразу вспоминаются строчки: «Лес, точно терем расписной...»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Тыгдинская МСОШ\Desktop\attachments_24-10-2012_16-17-44\конкурс 6-8 класс2\конкурс 6-8 класс\20_ноября_2010 после тумана (1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14810" y="642918"/>
            <a:ext cx="568027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Зима 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Серпантином  снег кружится, 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Под ногой хрустит как сахар,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Тучки снега на деревьях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И на крышах спят без страха!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Словно в сказке всё искрится,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Подо льдом река уснула,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Из – под ног внезапно – птичка,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Прочирикав, вдруг вспорхнула!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Полетим на санках с горки,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Быстрый ветер нам поможет.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Хороши весна и лето,</a:t>
            </a: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Но зима прекрасна тоже!</a:t>
            </a:r>
          </a:p>
          <a:p>
            <a:r>
              <a:rPr lang="ru-RU" sz="2400" i="1" dirty="0"/>
              <a:t> </a:t>
            </a:r>
            <a:endParaRPr lang="ru-RU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Тыгдинская МСОШ\Desktop\конкурс 2-5 класс2\postзакат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" y="0"/>
            <a:ext cx="9143999" cy="6857999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5984" y="285728"/>
            <a:ext cx="3551998" cy="58785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Лучи Солнца исчезают.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Облака тихонько тают.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Небо начало темнеть.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Звезды ярче в нем гореть.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Вот и Солнышка сестра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Посмотрите, вот Луна.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Круглый диск весит во тьме.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Неуютно с ней тут мне.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Над рекой стоит туман.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Заколдованный обман.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нем деревья исчезают,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Будто вовсе пропадают.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Лишь лягушек разговор.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том тумане слышен хор.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Земле все замирает.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Солнца нет.</a:t>
            </a:r>
          </a:p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 засыпает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Users\Тыгдинская МСОШ\Desktop\конкурс 2-5 класс2\луг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786314" y="642918"/>
            <a:ext cx="501299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луг?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Ковёр травы вокруг.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Цветов нарядных венчики,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Звонкие кузнечики.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Мотыльки игривые,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Жуки неторопливые.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 мёдом сладким пчёлки,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Песня перепёлки.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Мяты аромат,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Лета нежный взгляд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до белых мух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 дудочкой пастух</a:t>
            </a:r>
          </a:p>
          <a:p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333</Words>
  <Application>Microsoft Office PowerPoint</Application>
  <PresentationFormat>Экран (4:3)</PresentationFormat>
  <Paragraphs>91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«Мои родные любимые места…»</vt:lpstr>
      <vt:lpstr>Слайд 2</vt:lpstr>
      <vt:lpstr>Слайд 3</vt:lpstr>
      <vt:lpstr>Слайд 4</vt:lpstr>
      <vt:lpstr>Слайд 5</vt:lpstr>
      <vt:lpstr>Слайд 6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Тыгдинская МСОШ</dc:creator>
  <cp:lastModifiedBy>Сергей</cp:lastModifiedBy>
  <cp:revision>11</cp:revision>
  <dcterms:created xsi:type="dcterms:W3CDTF">2012-10-30T05:04:10Z</dcterms:created>
  <dcterms:modified xsi:type="dcterms:W3CDTF">2012-10-31T02:49:13Z</dcterms:modified>
</cp:coreProperties>
</file>