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F3F-C676-46DE-A9DC-9D1E246A224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8171-E6A6-4140-9D31-43A40C761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«Жива деревенька моя…»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3735" y="428625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958" y="3714752"/>
            <a:ext cx="3570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МОБУ Тыгдинская СОШ,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команда «Умницы»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285860"/>
            <a:ext cx="4720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«Я в мире людей…»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Дома стоят построенные,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Красивые, благоустроенные.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Новоселы заселяются,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Потихоньку обживаются</a:t>
            </a:r>
            <a:r>
              <a:rPr lang="ru-RU" sz="2800" b="1" i="1" dirty="0"/>
              <a:t>.</a:t>
            </a:r>
            <a:endParaRPr lang="ru-RU" sz="2800" dirty="0"/>
          </a:p>
        </p:txBody>
      </p:sp>
      <p:pic>
        <p:nvPicPr>
          <p:cNvPr id="22530" name="Picture 2" descr="C:\Users\Тыгдинская МСОШ\Desktop\конк\ТЫГДА+ДО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36" y="2285992"/>
            <a:ext cx="2357454" cy="1570654"/>
          </a:xfrm>
          <a:prstGeom prst="rect">
            <a:avLst/>
          </a:prstGeom>
          <a:noFill/>
        </p:spPr>
      </p:pic>
      <p:pic>
        <p:nvPicPr>
          <p:cNvPr id="22531" name="Picture 3" descr="C:\Users\Тыгдинская МСОШ\Desktop\attachments_24-10-2012_16-17-44\конкурс 6-8 класс2\конкурс 6-8 класс\149b0fd42a5b13978f1a28088f19abd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7" y="2714620"/>
            <a:ext cx="4782546" cy="3596475"/>
          </a:xfrm>
          <a:prstGeom prst="rect">
            <a:avLst/>
          </a:prstGeom>
          <a:noFill/>
        </p:spPr>
      </p:pic>
      <p:pic>
        <p:nvPicPr>
          <p:cNvPr id="22532" name="Picture 4" descr="C:\Users\Тыгдинская МСОШ\Desktop\attachments_24-10-2012_16-17-44\конкурс 6-8 класс2\конкурс 6-8 класс\dlya-pogorelcev-tygdy-sdali-eshhe-dva-dom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70" y="4143380"/>
            <a:ext cx="2933697" cy="20954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72386" cy="1725602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Сельчане рады возрожденью,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Тыгда! С новым днем рождения!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Лишь жертв людских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Не возродить…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 них нам память сохранить</a:t>
            </a:r>
            <a:r>
              <a:rPr lang="ru-RU" sz="2000" b="1" i="1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3555" name="Picture 3" descr="C:\Users\Тыгдинская МСОШ\Desktop\конк\getImage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2500306"/>
            <a:ext cx="3714776" cy="3756807"/>
          </a:xfrm>
          <a:prstGeom prst="rect">
            <a:avLst/>
          </a:prstGeom>
          <a:noFill/>
        </p:spPr>
      </p:pic>
      <p:pic>
        <p:nvPicPr>
          <p:cNvPr id="23556" name="Picture 4" descr="C:\Users\Тыгдинская МСОШ\Desktop\конк\getImage2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286256"/>
            <a:ext cx="3106510" cy="2077748"/>
          </a:xfrm>
          <a:prstGeom prst="rect">
            <a:avLst/>
          </a:prstGeom>
          <a:noFill/>
        </p:spPr>
      </p:pic>
      <p:pic>
        <p:nvPicPr>
          <p:cNvPr id="23557" name="Picture 5" descr="C:\Users\Тыгдинская МСОШ\Desktop\конк\getImag53e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61545" y="1714488"/>
            <a:ext cx="2517649" cy="2143140"/>
          </a:xfrm>
          <a:prstGeom prst="rect">
            <a:avLst/>
          </a:prstGeom>
          <a:noFill/>
        </p:spPr>
      </p:pic>
      <p:pic>
        <p:nvPicPr>
          <p:cNvPr id="23558" name="Picture 6" descr="C:\Users\Тыгдинская МСОШ\Desktop\конк\getImag5e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29322" y="4523763"/>
            <a:ext cx="3062759" cy="2048485"/>
          </a:xfrm>
          <a:prstGeom prst="rect">
            <a:avLst/>
          </a:prstGeom>
          <a:noFill/>
        </p:spPr>
      </p:pic>
      <p:pic>
        <p:nvPicPr>
          <p:cNvPr id="23554" name="Picture 2" descr="C:\Users\Тыгдинская МСОШ\Desktop\конк\getImage.jpe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348" y="1643050"/>
            <a:ext cx="2428891" cy="19954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 ты мне, улица родная,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в непогоду дорога…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Тыгдинская МСОШ\Desktop\attachments_24-10-2012_16-17-44\конкурс 6-8 класс2\конкурс 6-8 класс\20_ноября_2010 после тумана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857364"/>
            <a:ext cx="4000528" cy="3000396"/>
          </a:xfrm>
          <a:prstGeom prst="rect">
            <a:avLst/>
          </a:prstGeom>
          <a:noFill/>
        </p:spPr>
      </p:pic>
      <p:pic>
        <p:nvPicPr>
          <p:cNvPr id="1028" name="Picture 4" descr="C:\Users\Тыгдинская МСОШ\Desktop\attachments_24-10-2012_16-17-44\конкурс 6-8 класс2\конкурс 6-8 класс\Школьная улиц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67622" y="3357562"/>
            <a:ext cx="389765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Низкий дом с голубыми ставнями,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забыть мне тебя никогда…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ыгдинская МСОШ\Desktop\attachments_24-10-2012_16-17-44\конкурс 6-8 класс2\конкурс 6-8 класс\artel_bytovik_19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714488"/>
            <a:ext cx="6307222" cy="44347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ыгдинская МСОШ\Desktop\attachments_24-10-2012_16-17-44\конкурс 6-8 класс2\конкурс 6-8 класс\дом № 6 по Школьно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1500174"/>
            <a:ext cx="6286544" cy="49199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71480"/>
            <a:ext cx="7358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куст черемухи зеленый,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тополь старый у ворот,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прижимаясь ближе к дому,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жару тень дарят каждый год.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ыгдинская МСОШ\Desktop\attachments_24-10-2012_16-17-44\конкурс 6-8 класс2\конкурс 6-8 класс\image1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85926"/>
            <a:ext cx="6286544" cy="46434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0"/>
            <a:ext cx="6500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столовой сельской придорожной,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Всяк путник находил приют.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отдохнуть там было можно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Среди разнообразных блюд.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86847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фоне сером, не очень чистом,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Забор завален и улочки кривы,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Стоят домишки все неказисты,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в них семейки-то все живы.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Тыгдинская МСОШ\Desktop\attachments_24-10-2012_16-17-44\конкурс 6-8 класс2\конкурс 6-8 класс\дом возле столово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500570"/>
            <a:ext cx="3105149" cy="1857388"/>
          </a:xfrm>
          <a:prstGeom prst="rect">
            <a:avLst/>
          </a:prstGeom>
          <a:noFill/>
        </p:spPr>
      </p:pic>
      <p:pic>
        <p:nvPicPr>
          <p:cNvPr id="5124" name="Picture 4" descr="C:\Users\Тыгдинская МСОШ\Desktop\attachments_24-10-2012_16-17-44\конкурс 6-8 класс2\конкурс 6-8 класс\CIMG36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285992"/>
            <a:ext cx="3255532" cy="2071702"/>
          </a:xfrm>
          <a:prstGeom prst="rect">
            <a:avLst/>
          </a:prstGeom>
          <a:noFill/>
        </p:spPr>
      </p:pic>
      <p:pic>
        <p:nvPicPr>
          <p:cNvPr id="5125" name="Picture 5" descr="C:\Users\Тыгдинская МСОШ\Desktop\attachments_24-10-2012_16-17-44\конкурс 6-8 класс2\конкурс 6-8 класс\Школьная улица (6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1357298"/>
            <a:ext cx="2857520" cy="1857388"/>
          </a:xfrm>
          <a:prstGeom prst="rect">
            <a:avLst/>
          </a:prstGeom>
          <a:noFill/>
        </p:spPr>
      </p:pic>
      <p:pic>
        <p:nvPicPr>
          <p:cNvPr id="5126" name="Picture 6" descr="C:\Users\Тыгдинская МСОШ\Desktop\attachments_24-10-2012_16-17-44\конкурс 6-8 класс2\конкурс 6-8 класс\улица Театральная (2).JPG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4546282" y="3643314"/>
            <a:ext cx="4234845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ыгдинская МСОШ\Desktop\attachments_24-10-2012_16-17-44\конкурс 6-8 класс2\конкурс 6-8 класс\пожар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500042"/>
            <a:ext cx="3239552" cy="2804320"/>
          </a:xfrm>
          <a:prstGeom prst="rect">
            <a:avLst/>
          </a:prstGeom>
          <a:noFill/>
        </p:spPr>
      </p:pic>
      <p:pic>
        <p:nvPicPr>
          <p:cNvPr id="6150" name="Picture 6" descr="C:\Users\Тыгдинская МСОШ\Desktop\конк\3i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2786058"/>
            <a:ext cx="2381253" cy="1785940"/>
          </a:xfrm>
          <a:prstGeom prst="rect">
            <a:avLst/>
          </a:prstGeom>
          <a:noFill/>
        </p:spPr>
      </p:pic>
      <p:pic>
        <p:nvPicPr>
          <p:cNvPr id="6152" name="Picture 8" descr="C:\Users\Тыгдинская МСОШ\Desktop\конк\big-85-133-10236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714752"/>
            <a:ext cx="3436320" cy="2571768"/>
          </a:xfrm>
          <a:prstGeom prst="rect">
            <a:avLst/>
          </a:prstGeom>
          <a:noFill/>
        </p:spPr>
      </p:pic>
      <p:pic>
        <p:nvPicPr>
          <p:cNvPr id="6154" name="Picture 10" descr="C:\Users\Тыгдинская МСОШ\Desktop\конк\pozar_jpg_300x200_crop_q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28926" y="2571744"/>
            <a:ext cx="3321867" cy="2214578"/>
          </a:xfrm>
          <a:prstGeom prst="rect">
            <a:avLst/>
          </a:prstGeom>
          <a:noFill/>
        </p:spPr>
      </p:pic>
      <p:pic>
        <p:nvPicPr>
          <p:cNvPr id="6151" name="Picture 7" descr="C:\Users\Тыгдинская МСОШ\Desktop\конк\i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3504" y="4500570"/>
            <a:ext cx="2928958" cy="19613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00562" y="500042"/>
            <a:ext cx="421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Бушует, мечется пожар,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Дома съедая на пути,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Бежит в испуге млад и стар,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Им больше некуда идти!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Пожар! Пожар! Пожар!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Тыгдинская МСОШ\Desktop\конк\13363291189699dede6579f38ed875e95683c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71546"/>
            <a:ext cx="3158047" cy="2096290"/>
          </a:xfrm>
          <a:prstGeom prst="rect">
            <a:avLst/>
          </a:prstGeom>
          <a:noFill/>
        </p:spPr>
      </p:pic>
      <p:pic>
        <p:nvPicPr>
          <p:cNvPr id="20484" name="Picture 4" descr="C:\Users\Тыгдинская МСОШ\Desktop\конк\Tygdy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4214818"/>
            <a:ext cx="3143283" cy="2357462"/>
          </a:xfrm>
          <a:prstGeom prst="rect">
            <a:avLst/>
          </a:prstGeom>
          <a:noFill/>
        </p:spPr>
      </p:pic>
      <p:pic>
        <p:nvPicPr>
          <p:cNvPr id="20485" name="Picture 5" descr="C:\Users\Тыгдинская МСОШ\Desktop\конк\133632911812620a77739ae6ada6bf03debb8c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429132"/>
            <a:ext cx="2786082" cy="21354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71934" y="714356"/>
            <a:ext cx="50720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 дымном пепелище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Лишь вонь, тоска, грязища!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Печные трубы мертвы,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человеческие жертвы!!!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Пожар! Пожар! Пожар!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483" name="Picture 3" descr="C:\Users\Тыгдинская МСОШ\Desktop\конк\5996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14612" y="3000372"/>
            <a:ext cx="3178971" cy="21193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Тыгдинская МСОШ\Desktop\конк\2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642918"/>
            <a:ext cx="2571768" cy="1928826"/>
          </a:xfrm>
          <a:prstGeom prst="rect">
            <a:avLst/>
          </a:prstGeom>
          <a:noFill/>
        </p:spPr>
      </p:pic>
      <p:pic>
        <p:nvPicPr>
          <p:cNvPr id="21507" name="Picture 3" descr="C:\Users\Тыгдинская МСОШ\Desktop\конк\5i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285992"/>
            <a:ext cx="2857520" cy="2143140"/>
          </a:xfrm>
          <a:prstGeom prst="rect">
            <a:avLst/>
          </a:prstGeom>
          <a:noFill/>
        </p:spPr>
      </p:pic>
      <p:pic>
        <p:nvPicPr>
          <p:cNvPr id="21508" name="Picture 4" descr="C:\Users\Тыгдинская МСОШ\Desktop\конк\6i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4500570"/>
            <a:ext cx="3318533" cy="1857388"/>
          </a:xfrm>
          <a:prstGeom prst="rect">
            <a:avLst/>
          </a:prstGeom>
          <a:noFill/>
        </p:spPr>
      </p:pic>
      <p:pic>
        <p:nvPicPr>
          <p:cNvPr id="21509" name="Picture 5" descr="C:\Users\Тыгдинская МСОШ\Desktop\конк\63255594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00166" y="4357694"/>
            <a:ext cx="3552881" cy="200343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71934" y="928670"/>
            <a:ext cx="50720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 руку помощи подали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Всем погорельцам,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Кто нуждались.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 душе ростки успокоения-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Села былое возрождение.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164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«Жива деревенька моя…»</vt:lpstr>
      <vt:lpstr>Но ты мне, улица родная,  И в непогоду дорога…</vt:lpstr>
      <vt:lpstr>Низкий дом с голубыми ставнями, Не забыть мне тебя никогда…</vt:lpstr>
      <vt:lpstr>Слайд 4</vt:lpstr>
      <vt:lpstr>Слайд 5</vt:lpstr>
      <vt:lpstr>На фоне сером, не очень чистом, Забор завален и улочки кривы, Стоят домишки все неказисты, Но в них семейки-то все живы.</vt:lpstr>
      <vt:lpstr>Слайд 7</vt:lpstr>
      <vt:lpstr>Слайд 8</vt:lpstr>
      <vt:lpstr>Слайд 9</vt:lpstr>
      <vt:lpstr>Дома стоят построенные, Красивые, благоустроенные. Новоселы заселяются, Потихоньку обживаются.</vt:lpstr>
      <vt:lpstr>Сельчане рады возрожденью, Тыгда! С новым днем рождения! Лишь жертв людских  Не возродить… О них нам память сохранить.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 деревенька моя…</dc:title>
  <dc:creator>Тыгдинская МСОШ</dc:creator>
  <cp:lastModifiedBy>Сергей</cp:lastModifiedBy>
  <cp:revision>20</cp:revision>
  <dcterms:created xsi:type="dcterms:W3CDTF">2012-10-30T03:47:38Z</dcterms:created>
  <dcterms:modified xsi:type="dcterms:W3CDTF">2012-10-31T02:48:45Z</dcterms:modified>
</cp:coreProperties>
</file>